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72"/>
  </p:normalViewPr>
  <p:slideViewPr>
    <p:cSldViewPr>
      <p:cViewPr varScale="1">
        <p:scale>
          <a:sx n="134" d="100"/>
          <a:sy n="134" d="100"/>
        </p:scale>
        <p:origin x="180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089447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5385076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林凱強</a:t>
            </a:r>
            <a:r>
              <a:rPr kumimoji="0"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/ </a:t>
            </a:r>
            <a:r>
              <a:rPr kumimoji="0"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陳峻暐</a:t>
            </a:r>
            <a:endParaRPr kumimoji="0" lang="en-US" altLang="ko-KR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0" y="4861856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十大易用性</a:t>
            </a:r>
            <a:endParaRPr lang="en-US" altLang="ko-KR" sz="48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1069514"/>
          </a:xfrm>
        </p:spPr>
        <p:txBody>
          <a:bodyPr/>
          <a:lstStyle/>
          <a:p>
            <a:pPr algn="ctr"/>
            <a:r>
              <a:rPr lang="en-US" altLang="ko-KR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沒有查詢功能</a:t>
            </a:r>
            <a:endParaRPr lang="ko-KR" altLang="en-US" sz="3600" dirty="0">
              <a:latin typeface="Microsoft JhengHei" panose="020B0604030504040204" pitchFamily="34" charset="-12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35496" y="5517231"/>
            <a:ext cx="8676456" cy="648073"/>
          </a:xfrm>
        </p:spPr>
        <p:txBody>
          <a:bodyPr/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應該要有查詢功能讓使用者快速的找到自己想要的功能</a:t>
            </a:r>
            <a:endParaRPr lang="ko-KR" altLang="en-US" sz="2000" dirty="0">
              <a:latin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2778CE-9470-5F49-99EA-E5E43789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484784"/>
            <a:ext cx="7884368" cy="37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92112"/>
            <a:ext cx="9144000" cy="1069514"/>
          </a:xfrm>
        </p:spPr>
        <p:txBody>
          <a:bodyPr/>
          <a:lstStyle/>
          <a:p>
            <a:pPr algn="ctr"/>
            <a:r>
              <a:rPr lang="en-US" altLang="ko-KR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沒有回到頁面最上方的按鈕</a:t>
            </a:r>
            <a:endParaRPr lang="ko-KR" altLang="en-US" sz="3600" dirty="0">
              <a:latin typeface="Microsoft JhengHei" panose="020B0604030504040204" pitchFamily="34" charset="-12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-35496" y="5517231"/>
            <a:ext cx="9144000" cy="648073"/>
          </a:xfrm>
        </p:spPr>
        <p:txBody>
          <a:bodyPr/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應該要有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能回到畫面最上方的按鈕</a:t>
            </a:r>
            <a:endParaRPr lang="ko-KR" altLang="en-US" sz="2000" dirty="0">
              <a:latin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79086A-3441-5041-A182-607826BC5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2276872"/>
            <a:ext cx="7920746" cy="272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6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1069514"/>
          </a:xfrm>
        </p:spPr>
        <p:txBody>
          <a:bodyPr/>
          <a:lstStyle/>
          <a:p>
            <a:pPr algn="ctr"/>
            <a:r>
              <a:rPr lang="en-US" altLang="ko-KR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文字太多</a:t>
            </a:r>
            <a:endParaRPr lang="ko-KR" altLang="en-US" sz="3600" dirty="0">
              <a:latin typeface="Microsoft JhengHei" panose="020B0604030504040204" pitchFamily="34" charset="-12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35496" y="5517231"/>
            <a:ext cx="8676456" cy="648073"/>
          </a:xfrm>
        </p:spPr>
        <p:txBody>
          <a:bodyPr/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文字太多容易讓使用者感到煩躁</a:t>
            </a:r>
            <a:endParaRPr lang="ko-KR" altLang="en-US" sz="2000" dirty="0">
              <a:latin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B363FB-7C58-CF4C-9D0B-B8E952846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412776"/>
            <a:ext cx="7884368" cy="36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2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1069514"/>
          </a:xfrm>
        </p:spPr>
        <p:txBody>
          <a:bodyPr/>
          <a:lstStyle/>
          <a:p>
            <a:pPr algn="ctr"/>
            <a:r>
              <a:rPr lang="en-US" altLang="ko-KR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沒有下拉式選單</a:t>
            </a:r>
            <a:endParaRPr lang="ko-KR" altLang="en-US" sz="3600" dirty="0">
              <a:latin typeface="Microsoft JhengHei" panose="020B0604030504040204" pitchFamily="34" charset="-12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35496" y="5517231"/>
            <a:ext cx="8676456" cy="648073"/>
          </a:xfrm>
        </p:spPr>
        <p:txBody>
          <a:bodyPr/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導致選單的分類過於粗糙</a:t>
            </a:r>
            <a:endParaRPr lang="ko-KR" altLang="en-US" sz="2000" dirty="0">
              <a:latin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2778CE-9470-5F49-99EA-E5E43789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484784"/>
            <a:ext cx="7884368" cy="37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1069514"/>
          </a:xfrm>
        </p:spPr>
        <p:txBody>
          <a:bodyPr/>
          <a:lstStyle/>
          <a:p>
            <a:pPr algn="ctr"/>
            <a:r>
              <a:rPr lang="en-US" altLang="ko-KR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5.</a:t>
            </a:r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超連結沒有效果</a:t>
            </a:r>
            <a:endParaRPr lang="ko-KR" altLang="en-US" sz="3600" dirty="0">
              <a:latin typeface="Microsoft JhengHei" panose="020B0604030504040204" pitchFamily="34" charset="-12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35496" y="5517231"/>
            <a:ext cx="8676456" cy="648073"/>
          </a:xfrm>
        </p:spPr>
        <p:txBody>
          <a:bodyPr/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使用者不易發現有超連結功能</a:t>
            </a:r>
            <a:endParaRPr lang="ko-KR" altLang="en-US" sz="2000" dirty="0">
              <a:latin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DD818-7B3F-C345-B69E-F0D26765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5" y="1628800"/>
            <a:ext cx="7884369" cy="33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1069514"/>
          </a:xfrm>
        </p:spPr>
        <p:txBody>
          <a:bodyPr/>
          <a:lstStyle/>
          <a:p>
            <a:pPr algn="ctr"/>
            <a:r>
              <a:rPr lang="en-US" altLang="zh-TW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en-US" altLang="ko-KR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表單內容沒有審核</a:t>
            </a:r>
            <a:endParaRPr lang="ko-KR" altLang="en-US" sz="3600" dirty="0">
              <a:latin typeface="Microsoft JhengHei" panose="020B0604030504040204" pitchFamily="34" charset="-12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35496" y="5589239"/>
            <a:ext cx="8676456" cy="648073"/>
          </a:xfrm>
        </p:spPr>
        <p:txBody>
          <a:bodyPr/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表單沒有輸入也能送出</a:t>
            </a:r>
            <a:endParaRPr lang="ko-KR" altLang="en-US" sz="2000" dirty="0">
              <a:latin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966194-104C-3F4E-8878-C20D86731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5" y="1412776"/>
            <a:ext cx="7884370" cy="37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43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99</Words>
  <Application>Microsoft Macintosh PowerPoint</Application>
  <PresentationFormat>如螢幕大小 (4:3)</PresentationFormat>
  <Paragraphs>14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Microsoft JhengHei</vt:lpstr>
      <vt:lpstr>맑은 고딕</vt:lpstr>
      <vt:lpstr>Arial</vt:lpstr>
      <vt:lpstr>Calibri</vt:lpstr>
      <vt:lpstr>Office Theme</vt:lpstr>
      <vt:lpstr>Custom Design</vt:lpstr>
      <vt:lpstr>PowerPoint 簡報</vt:lpstr>
      <vt:lpstr>1.沒有查詢功能</vt:lpstr>
      <vt:lpstr>2.沒有回到頁面最上方的按鈕</vt:lpstr>
      <vt:lpstr>3.文字太多</vt:lpstr>
      <vt:lpstr>4.沒有下拉式選單</vt:lpstr>
      <vt:lpstr>5.超連結沒有效果</vt:lpstr>
      <vt:lpstr>6.表單內容沒有審核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37</cp:revision>
  <dcterms:created xsi:type="dcterms:W3CDTF">2014-04-01T16:35:38Z</dcterms:created>
  <dcterms:modified xsi:type="dcterms:W3CDTF">2019-05-09T03:21:54Z</dcterms:modified>
</cp:coreProperties>
</file>